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20"/>
    <p:restoredTop sz="94645"/>
  </p:normalViewPr>
  <p:slideViewPr>
    <p:cSldViewPr snapToGrid="0" snapToObjects="1">
      <p:cViewPr varScale="1">
        <p:scale>
          <a:sx n="138" d="100"/>
          <a:sy n="138" d="100"/>
        </p:scale>
        <p:origin x="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9E8448-FBC8-8B43-AD9C-C85D5D4C9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FDB0DF9-2B76-0C42-9949-EBA5F67DB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8DCF66-1B72-E843-8964-78F8B8BD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FD1BF7-99E6-E84D-8BF6-335DE9E38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138231-1139-5F4A-A403-E03E6A45F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4617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5F2C65-FC48-3048-881D-7F9FD0B79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0D048C-CAED-C84C-A30F-5BCBAA297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667A4C-A5BE-DF4C-939D-46364954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BC8462-C186-B743-BE0A-1FC08E07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E338FA-493E-3744-A676-C0D5F1B7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35029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606991-5118-1247-AB40-F4F18EFCB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7A68B9-F6E8-D546-8E19-205959895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F5F7E9-F22F-3642-A0E3-3D5223EB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FA0AC9-0B07-6945-B2F6-EF04CF54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59FF03-BF91-514D-910E-70B702050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9518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A1E7A6-8224-084A-A5F7-932B1EE3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61F2BF-C4BE-FD46-B6D1-5709DB0F1D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7229155-0F42-C840-B8BB-3352396F1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988D0D5-334A-DF46-BE9F-9611C5089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229F2E0-5AD0-6949-A75D-DCF493C4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D99878E-E82A-2C4F-9814-1C767986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01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D58FD5-1D4F-5D4A-B9AE-37BDBE1DF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F08EE3-36D9-D748-9BBD-4102E9950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C1D9462-87D9-CA44-B846-C4DF3655F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A78F9F6-1337-864E-98C7-2980AD1D49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FE6FE97-CD16-9340-B526-E61C453215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1B16036-37F7-4C4B-9DB0-16D63BEC3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0AAB616-71F4-7D41-B9F0-261A7668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16179F1-7C18-A141-9CD0-5C415812E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3544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59C781-7DC8-4146-95AE-8B60BF89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A786FC-C09E-D849-B333-4F49E92BE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4899F32-38C5-9D4C-8C20-C3F3DE770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F838C3A-98F7-0D45-8B89-D6DF65571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0263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67F8DFC-68E9-F14B-ACC5-0A4ABE820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5619E97-08FA-AA40-83A9-0B44761B2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8104CE-F74A-BC44-A29C-37B0BF33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105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B38003-799F-1543-AE24-ECD68F36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512DEE-984A-A545-8AB5-3743B9D4A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FF3792A-BBF2-DF4C-94AC-2373EDA38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2EC17F-60D5-B842-84EC-59590A084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8EB5D4F-FBA2-4044-824B-B589695C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C02E14A-DE39-1E41-93E1-11F6F4C6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795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ABAAE2-1231-2D4D-B821-3D66229E2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3857395-3726-D145-9171-EA0CEA7F0F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90E4E1A-9E03-8D4B-83FA-78AF2D91E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29AA061-D4A7-094E-B1BB-5B11D71B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516205-D0EE-5449-9F5C-A9FD06ADC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56D11CA-366D-A640-97B5-7726B3C0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03749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443DCA-83A8-464E-8CE3-BF0C065C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FF6C2A1-574E-604B-8776-1476F36A7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429D20-5CC5-D04A-8FA7-F7ADE57A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87FBD7-65DC-2941-896D-016F651C5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9FB7D9-5F2D-B54A-B8F8-A1077789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812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3CA43FB-B817-4D4D-9DDA-E435C81AD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419B03A-A25C-F84D-9C29-09447A00B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822A90-3BBB-664E-9A34-18BA160F5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4A6409-0664-B948-BA1E-867C9B89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2C4869-DF34-8D45-99DD-AD3603CC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48694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C35BCA-72D3-8E44-9993-1955C00E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530002-305D-8945-A4C8-A1019DF1C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ko-KR" altLang="en-US"/>
              <a:t>마스터 텍스트 스타일 편집
둘째 수준
셋째 수준
넷째 수준
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217936-3C27-8749-85CA-07EF1EC28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A1283-63A1-784B-9063-5D95E20A56D7}" type="datetimeFigureOut">
              <a:rPr kumimoji="1" lang="ko-KR" altLang="en-US" smtClean="0"/>
              <a:t>2019. 4. 26.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8754065-CA54-A34E-B468-1A767C51FB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BD4409-225A-0C4B-94F3-E3ED537E8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A643-C2FB-3F47-A9E8-44EE3863C41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195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31:1-11] </a:t>
            </a:r>
          </a:p>
          <a:p>
            <a:r>
              <a:rPr lang="en-US" altLang="ko-KR" sz="2800" dirty="0"/>
              <a:t>[1] </a:t>
            </a:r>
            <a:r>
              <a:rPr lang="ko-KR" altLang="en-US" sz="2800" dirty="0"/>
              <a:t>여호와께서 모세에게 일러 가라사대</a:t>
            </a:r>
          </a:p>
          <a:p>
            <a:r>
              <a:rPr lang="en-US" altLang="ko-KR" sz="2800" dirty="0"/>
              <a:t>[2] </a:t>
            </a:r>
            <a:r>
              <a:rPr lang="ko-KR" altLang="en-US" sz="2800" dirty="0"/>
              <a:t>내가 유다 지파 </a:t>
            </a:r>
            <a:r>
              <a:rPr lang="ko-KR" altLang="en-US" sz="2800" dirty="0" err="1"/>
              <a:t>훌의</a:t>
            </a:r>
            <a:r>
              <a:rPr lang="ko-KR" altLang="en-US" sz="2800" dirty="0"/>
              <a:t> 손자요 우리의 아들인 </a:t>
            </a:r>
            <a:r>
              <a:rPr lang="ko-KR" altLang="en-US" sz="2800" dirty="0" err="1"/>
              <a:t>브사렐을</a:t>
            </a:r>
            <a:r>
              <a:rPr lang="ko-KR" altLang="en-US" sz="2800" dirty="0"/>
              <a:t> 지명하여 부르고</a:t>
            </a:r>
          </a:p>
          <a:p>
            <a:r>
              <a:rPr lang="en-US" altLang="ko-KR" sz="2800" dirty="0"/>
              <a:t>[3] </a:t>
            </a:r>
            <a:r>
              <a:rPr lang="ko-KR" altLang="en-US" sz="2800" dirty="0"/>
              <a:t>하나님의 신을 그에게 충만하게 하여 지혜와 총명과 지식과 여러가지 재주로</a:t>
            </a:r>
          </a:p>
          <a:p>
            <a:r>
              <a:rPr lang="en-US" altLang="ko-KR" sz="2800" dirty="0"/>
              <a:t>[4] </a:t>
            </a:r>
            <a:r>
              <a:rPr lang="ko-KR" altLang="en-US" sz="2800" dirty="0"/>
              <a:t>공교한 일을 연구하여 금과 은과 놋으로 만들게 하며</a:t>
            </a:r>
          </a:p>
          <a:p>
            <a:r>
              <a:rPr lang="en-US" altLang="ko-KR" sz="2800" dirty="0"/>
              <a:t>[5] </a:t>
            </a:r>
            <a:r>
              <a:rPr lang="ko-KR" altLang="en-US" sz="2800" dirty="0"/>
              <a:t>보석을 </a:t>
            </a:r>
            <a:r>
              <a:rPr lang="ko-KR" altLang="en-US" sz="2800" dirty="0" err="1"/>
              <a:t>깍아</a:t>
            </a:r>
            <a:r>
              <a:rPr lang="ko-KR" altLang="en-US" sz="2800" dirty="0"/>
              <a:t> 물리며 나무를 새겨서 여러가지 일을 하게 하고</a:t>
            </a:r>
          </a:p>
          <a:p>
            <a:r>
              <a:rPr lang="en-US" altLang="ko-KR" sz="2800" dirty="0"/>
              <a:t>[6] </a:t>
            </a:r>
            <a:r>
              <a:rPr lang="ko-KR" altLang="en-US" sz="2800" dirty="0"/>
              <a:t>내가 또 단 지파 </a:t>
            </a:r>
            <a:r>
              <a:rPr lang="ko-KR" altLang="en-US" sz="2800" dirty="0" err="1"/>
              <a:t>아히사막의</a:t>
            </a:r>
            <a:r>
              <a:rPr lang="ko-KR" altLang="en-US" sz="2800" dirty="0"/>
              <a:t> 아들 </a:t>
            </a:r>
            <a:r>
              <a:rPr lang="ko-KR" altLang="en-US" sz="2800" dirty="0" err="1"/>
              <a:t>오홀리압을</a:t>
            </a:r>
            <a:r>
              <a:rPr lang="ko-KR" altLang="en-US" sz="2800" dirty="0"/>
              <a:t> 세워 그와 함께 하게 하며 무릇 지혜로운 마음이 있는 자에게 내가 지혜를 주어 그들로 내가 네게 명한 것을 </a:t>
            </a:r>
            <a:r>
              <a:rPr lang="ko-KR" altLang="en-US" sz="2800" dirty="0" err="1"/>
              <a:t>다만들게</a:t>
            </a:r>
            <a:r>
              <a:rPr lang="ko-KR" altLang="en-US" sz="2800" dirty="0"/>
              <a:t> 할지니</a:t>
            </a:r>
          </a:p>
        </p:txBody>
      </p:sp>
    </p:spTree>
    <p:extLst>
      <p:ext uri="{BB962C8B-B14F-4D97-AF65-F5344CB8AC3E}">
        <p14:creationId xmlns:p14="http://schemas.microsoft.com/office/powerpoint/2010/main" val="375515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[7] </a:t>
            </a:r>
            <a:r>
              <a:rPr lang="ko-KR" altLang="en-US" sz="2800" dirty="0"/>
              <a:t>곧 </a:t>
            </a:r>
            <a:r>
              <a:rPr lang="ko-KR" altLang="en-US" sz="2800" dirty="0" err="1"/>
              <a:t>회막과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증거궤와</a:t>
            </a:r>
            <a:r>
              <a:rPr lang="ko-KR" altLang="en-US" sz="2800" dirty="0"/>
              <a:t> 그 위의 </a:t>
            </a:r>
            <a:r>
              <a:rPr lang="ko-KR" altLang="en-US" sz="2800" dirty="0" err="1"/>
              <a:t>속죄소와</a:t>
            </a:r>
            <a:r>
              <a:rPr lang="ko-KR" altLang="en-US" sz="2800" dirty="0"/>
              <a:t> </a:t>
            </a:r>
            <a:r>
              <a:rPr lang="ko-KR" altLang="en-US" sz="2800" dirty="0" err="1"/>
              <a:t>회막의</a:t>
            </a:r>
            <a:r>
              <a:rPr lang="ko-KR" altLang="en-US" sz="2800" dirty="0"/>
              <a:t> 모든 기구와</a:t>
            </a:r>
          </a:p>
          <a:p>
            <a:r>
              <a:rPr lang="en-US" altLang="ko-KR" sz="2800" dirty="0"/>
              <a:t>[8] </a:t>
            </a:r>
            <a:r>
              <a:rPr lang="ko-KR" altLang="en-US" sz="2800" dirty="0"/>
              <a:t>상과 그 기구와 정금 등대와 그 모든 기구와 </a:t>
            </a:r>
            <a:r>
              <a:rPr lang="ko-KR" altLang="en-US" sz="2800" dirty="0" err="1"/>
              <a:t>분향단과</a:t>
            </a:r>
            <a:endParaRPr lang="ko-KR" altLang="en-US" sz="2800" dirty="0"/>
          </a:p>
          <a:p>
            <a:r>
              <a:rPr lang="en-US" altLang="ko-KR" sz="2800" dirty="0"/>
              <a:t>[9] </a:t>
            </a:r>
            <a:r>
              <a:rPr lang="ko-KR" altLang="en-US" sz="2800" dirty="0" err="1"/>
              <a:t>번제단과</a:t>
            </a:r>
            <a:r>
              <a:rPr lang="ko-KR" altLang="en-US" sz="2800" dirty="0"/>
              <a:t> 그 모든 기구와 </a:t>
            </a:r>
            <a:r>
              <a:rPr lang="ko-KR" altLang="en-US" sz="2800" dirty="0" err="1"/>
              <a:t>물두멍과</a:t>
            </a:r>
            <a:r>
              <a:rPr lang="ko-KR" altLang="en-US" sz="2800" dirty="0"/>
              <a:t> 그 받침과</a:t>
            </a:r>
          </a:p>
          <a:p>
            <a:r>
              <a:rPr lang="en-US" altLang="ko-KR" sz="2800" dirty="0"/>
              <a:t>[10] </a:t>
            </a:r>
            <a:r>
              <a:rPr lang="ko-KR" altLang="en-US" sz="2800" dirty="0" err="1"/>
              <a:t>제사직을</a:t>
            </a:r>
            <a:r>
              <a:rPr lang="ko-KR" altLang="en-US" sz="2800" dirty="0"/>
              <a:t> 행할 때에 입는 공교히 짠 의복 곧 제사장 아론의 성의와 그 아들들의 옷과</a:t>
            </a:r>
          </a:p>
          <a:p>
            <a:r>
              <a:rPr lang="en-US" altLang="ko-KR" sz="2800" dirty="0"/>
              <a:t>[11] </a:t>
            </a:r>
            <a:r>
              <a:rPr lang="ko-KR" altLang="en-US" sz="2800" dirty="0"/>
              <a:t>관유와 성소의 향기로운 향이라 무릇 내가 네게 명한 대로 그들이 </a:t>
            </a:r>
            <a:r>
              <a:rPr lang="ko-KR" altLang="en-US" sz="2800" dirty="0" err="1"/>
              <a:t>만들지니라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93183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36:1-2] </a:t>
            </a:r>
          </a:p>
          <a:p>
            <a:r>
              <a:rPr lang="en-US" altLang="ko-KR" sz="2800" dirty="0"/>
              <a:t>[1] </a:t>
            </a:r>
            <a:r>
              <a:rPr lang="ko-KR" altLang="en-US" sz="2800" dirty="0" err="1"/>
              <a:t>브사렐과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오홀리압과</a:t>
            </a:r>
            <a:r>
              <a:rPr lang="ko-KR" altLang="en-US" sz="2800" dirty="0"/>
              <a:t> 및 마음이 지혜로운 사람 곧 여호와께서 지혜와 총명을 </a:t>
            </a:r>
            <a:r>
              <a:rPr lang="ko-KR" altLang="en-US" sz="2800" dirty="0" err="1"/>
              <a:t>부으사</a:t>
            </a:r>
            <a:r>
              <a:rPr lang="ko-KR" altLang="en-US" sz="2800" dirty="0"/>
              <a:t> 성소에 쓸 모든 일을 할 줄 알게 하심을 입은 자들은 여호와의 무릇 명하신 대로 할 것이니라</a:t>
            </a:r>
          </a:p>
          <a:p>
            <a:r>
              <a:rPr lang="en-US" altLang="ko-KR" sz="2800" dirty="0"/>
              <a:t>[2] </a:t>
            </a:r>
            <a:r>
              <a:rPr lang="ko-KR" altLang="en-US" sz="2800" dirty="0"/>
              <a:t>모세가 </a:t>
            </a:r>
            <a:r>
              <a:rPr lang="ko-KR" altLang="en-US" sz="2800" dirty="0" err="1"/>
              <a:t>브살렐과</a:t>
            </a:r>
            <a:r>
              <a:rPr lang="ko-KR" altLang="en-US" sz="2800" dirty="0"/>
              <a:t> </a:t>
            </a:r>
            <a:r>
              <a:rPr lang="ko-KR" altLang="en-US" sz="2800" dirty="0" err="1"/>
              <a:t>오홀리압과</a:t>
            </a:r>
            <a:r>
              <a:rPr lang="ko-KR" altLang="en-US" sz="2800" dirty="0"/>
              <a:t> 및 마음이 지혜로운 사람 곧 그 마음에 여호와께로 지혜를 얻고 와서 그 일을 하려고 마음에 원하는 모든 자를 </a:t>
            </a:r>
            <a:r>
              <a:rPr lang="ko-KR" altLang="en-US" sz="2800" dirty="0" err="1"/>
              <a:t>부르매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7537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31:2] </a:t>
            </a:r>
            <a:r>
              <a:rPr lang="ko-KR" altLang="en-US" sz="2800" dirty="0"/>
              <a:t>내가 유다 지파 </a:t>
            </a:r>
            <a:r>
              <a:rPr lang="ko-KR" altLang="en-US" sz="2800" dirty="0" err="1"/>
              <a:t>훌의</a:t>
            </a:r>
            <a:r>
              <a:rPr lang="ko-KR" altLang="en-US" sz="2800" dirty="0"/>
              <a:t> 손자요 우리의 아들인 </a:t>
            </a:r>
            <a:r>
              <a:rPr lang="ko-KR" altLang="en-US" sz="2800" dirty="0" err="1"/>
              <a:t>브사렐을</a:t>
            </a:r>
            <a:r>
              <a:rPr lang="ko-KR" altLang="en-US" sz="2800" dirty="0"/>
              <a:t> 지명하여 부르고</a:t>
            </a:r>
          </a:p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31:3] </a:t>
            </a:r>
            <a:r>
              <a:rPr lang="ko-KR" altLang="en-US" sz="2800" dirty="0"/>
              <a:t>하나님의 신을 그에게 충만하게 하여 지혜와 총명과 지식과 여러가지 재주로</a:t>
            </a:r>
          </a:p>
        </p:txBody>
      </p:sp>
    </p:spTree>
    <p:extLst>
      <p:ext uri="{BB962C8B-B14F-4D97-AF65-F5344CB8AC3E}">
        <p14:creationId xmlns:p14="http://schemas.microsoft.com/office/powerpoint/2010/main" val="319603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31:6] </a:t>
            </a:r>
            <a:r>
              <a:rPr lang="ko-KR" altLang="en-US" sz="2800" dirty="0"/>
              <a:t>내가 또 단 지파 </a:t>
            </a:r>
            <a:r>
              <a:rPr lang="ko-KR" altLang="en-US" sz="2800" dirty="0" err="1"/>
              <a:t>아히사막의</a:t>
            </a:r>
            <a:r>
              <a:rPr lang="ko-KR" altLang="en-US" sz="2800" dirty="0"/>
              <a:t> 아들 </a:t>
            </a:r>
            <a:r>
              <a:rPr lang="ko-KR" altLang="en-US" sz="2800" dirty="0" err="1"/>
              <a:t>오홀리압을</a:t>
            </a:r>
            <a:r>
              <a:rPr lang="ko-KR" altLang="en-US" sz="2800" dirty="0"/>
              <a:t> 세워 그와 함께 하게 하며 무릇 지혜로운 마음이 있는 자에게 내가 지혜를 주어 그들로 내가 네게 명한 것을 </a:t>
            </a:r>
            <a:r>
              <a:rPr lang="ko-KR" altLang="en-US" sz="2800" dirty="0" err="1"/>
              <a:t>다만들게</a:t>
            </a:r>
            <a:r>
              <a:rPr lang="ko-KR" altLang="en-US" sz="2800" dirty="0"/>
              <a:t> 할지니</a:t>
            </a:r>
          </a:p>
        </p:txBody>
      </p:sp>
    </p:spTree>
    <p:extLst>
      <p:ext uri="{BB962C8B-B14F-4D97-AF65-F5344CB8AC3E}">
        <p14:creationId xmlns:p14="http://schemas.microsoft.com/office/powerpoint/2010/main" val="3739040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대하 </a:t>
            </a:r>
            <a:r>
              <a:rPr lang="en-US" altLang="ko-KR" sz="2800" dirty="0"/>
              <a:t>1:5] </a:t>
            </a:r>
            <a:r>
              <a:rPr lang="ko-KR" altLang="en-US" sz="2800" dirty="0"/>
              <a:t>옛적에 </a:t>
            </a:r>
            <a:r>
              <a:rPr lang="ko-KR" altLang="en-US" sz="2800" dirty="0" err="1"/>
              <a:t>훌의</a:t>
            </a:r>
            <a:r>
              <a:rPr lang="ko-KR" altLang="en-US" sz="2800" dirty="0"/>
              <a:t> 손자 우리의 아들 </a:t>
            </a:r>
            <a:r>
              <a:rPr lang="ko-KR" altLang="en-US" sz="2800" dirty="0" err="1"/>
              <a:t>브사렐의</a:t>
            </a:r>
            <a:r>
              <a:rPr lang="ko-KR" altLang="en-US" sz="2800" dirty="0"/>
              <a:t> 지은 </a:t>
            </a:r>
            <a:r>
              <a:rPr lang="ko-KR" altLang="en-US" sz="2800" dirty="0" err="1"/>
              <a:t>놋단은</a:t>
            </a:r>
            <a:r>
              <a:rPr lang="ko-KR" altLang="en-US" sz="2800" dirty="0"/>
              <a:t> 여호와의 장막 앞에 있더라 솔로몬이 회중으로 더불어 나아가서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77251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31:3-4] </a:t>
            </a:r>
          </a:p>
          <a:p>
            <a:r>
              <a:rPr lang="en-US" altLang="ko-KR" sz="2800" dirty="0"/>
              <a:t>[3] </a:t>
            </a:r>
            <a:r>
              <a:rPr lang="ko-KR" altLang="en-US" sz="2800" dirty="0"/>
              <a:t>하나님의 영을 그에게 충만하게 하여 지혜와 총명과 지식과 여러 가지 재주로 </a:t>
            </a:r>
            <a:endParaRPr lang="en-US" altLang="ko-KR" sz="2800" dirty="0"/>
          </a:p>
          <a:p>
            <a:r>
              <a:rPr lang="en-US" altLang="ko-KR" sz="2800" dirty="0"/>
              <a:t>[4] </a:t>
            </a:r>
            <a:r>
              <a:rPr lang="ko-KR" altLang="en-US" sz="2800" dirty="0"/>
              <a:t>정교한 일을 연구하여 금과 은과 놋으로 만들게 하며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39808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C91FA0-31BA-1A4A-AFB6-A3D1C4F0EF97}"/>
              </a:ext>
            </a:extLst>
          </p:cNvPr>
          <p:cNvSpPr txBox="1"/>
          <p:nvPr/>
        </p:nvSpPr>
        <p:spPr>
          <a:xfrm>
            <a:off x="350982" y="452582"/>
            <a:ext cx="11342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[</a:t>
            </a:r>
            <a:r>
              <a:rPr lang="ko-KR" altLang="en-US" sz="2800" dirty="0"/>
              <a:t>출 </a:t>
            </a:r>
            <a:r>
              <a:rPr lang="en-US" altLang="ko-KR" sz="2800" dirty="0"/>
              <a:t>31:6] "And behold, I Myself have appointed with him Oholiab, the son of </a:t>
            </a:r>
            <a:r>
              <a:rPr lang="en-US" altLang="ko-KR" sz="2800" dirty="0" err="1"/>
              <a:t>Ahisamach</a:t>
            </a:r>
            <a:r>
              <a:rPr lang="en-US" altLang="ko-KR" sz="2800" dirty="0"/>
              <a:t>, of the tribe of Dan; and in the hearts of all who are skillful </a:t>
            </a:r>
            <a:r>
              <a:rPr lang="en-US" altLang="ko-KR" sz="2800" b="1" dirty="0">
                <a:solidFill>
                  <a:srgbClr val="C00000"/>
                </a:solidFill>
              </a:rPr>
              <a:t>I have put skill</a:t>
            </a:r>
            <a:r>
              <a:rPr lang="en-US" altLang="ko-KR" sz="2800" dirty="0"/>
              <a:t>, that they may make all that I have commanded you:</a:t>
            </a:r>
          </a:p>
        </p:txBody>
      </p:sp>
    </p:spTree>
    <p:extLst>
      <p:ext uri="{BB962C8B-B14F-4D97-AF65-F5344CB8AC3E}">
        <p14:creationId xmlns:p14="http://schemas.microsoft.com/office/powerpoint/2010/main" val="1911604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374</Words>
  <Application>Microsoft Macintosh PowerPoint</Application>
  <PresentationFormat>와이드스크린</PresentationFormat>
  <Paragraphs>23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 신구</dc:creator>
  <cp:lastModifiedBy>강 신구</cp:lastModifiedBy>
  <cp:revision>2</cp:revision>
  <dcterms:created xsi:type="dcterms:W3CDTF">2019-04-26T12:26:13Z</dcterms:created>
  <dcterms:modified xsi:type="dcterms:W3CDTF">2019-04-26T12:41:01Z</dcterms:modified>
</cp:coreProperties>
</file>