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890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630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1655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4954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1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3973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1227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97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979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493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069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6DA8FC-8DFB-4526-949A-D5D8C4D66CA2}" type="datetimeFigureOut">
              <a:rPr lang="ko-KR" altLang="en-US" smtClean="0"/>
              <a:t>2024-11-17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97FC5-AAF6-4133-9CF0-24C95F86C6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271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욥기</a:t>
            </a:r>
            <a:r>
              <a:rPr lang="en-US" altLang="ko-KR" dirty="0" smtClean="0"/>
              <a:t>_</a:t>
            </a:r>
            <a:r>
              <a:rPr lang="ko-KR" altLang="en-US" dirty="0" smtClean="0"/>
              <a:t>고난의 더 깊은 의미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011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지혜서의</a:t>
            </a:r>
            <a:r>
              <a:rPr lang="ko-KR" altLang="en-US" dirty="0" smtClean="0"/>
              <a:t> 기본 사상</a:t>
            </a:r>
            <a:r>
              <a:rPr lang="en-US" altLang="ko-KR" dirty="0" smtClean="0"/>
              <a:t>	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smtClean="0"/>
              <a:t>보응의 원리</a:t>
            </a:r>
            <a:r>
              <a:rPr lang="en-US" altLang="ko-KR" dirty="0" smtClean="0"/>
              <a:t>(Retribution Principle)‘</a:t>
            </a:r>
          </a:p>
          <a:p>
            <a:r>
              <a:rPr lang="en-US" altLang="ko-KR" dirty="0" smtClean="0"/>
              <a:t>Cause and effect</a:t>
            </a:r>
          </a:p>
          <a:p>
            <a:r>
              <a:rPr lang="ko-KR" altLang="en-US" dirty="0" smtClean="0"/>
              <a:t>원인</a:t>
            </a:r>
            <a:r>
              <a:rPr lang="en-US" altLang="ko-KR" dirty="0" smtClean="0"/>
              <a:t>-</a:t>
            </a:r>
            <a:r>
              <a:rPr lang="ko-KR" altLang="en-US" dirty="0" smtClean="0"/>
              <a:t>결과의 법칙</a:t>
            </a:r>
            <a:endParaRPr lang="en-US" altLang="ko-KR" dirty="0" smtClean="0"/>
          </a:p>
          <a:p>
            <a:r>
              <a:rPr lang="ko-KR" altLang="en-US" dirty="0" smtClean="0"/>
              <a:t>이 세상은 하나님이 </a:t>
            </a:r>
            <a:r>
              <a:rPr lang="ko-KR" altLang="en-US" dirty="0" err="1" smtClean="0"/>
              <a:t>심어놓으신</a:t>
            </a:r>
            <a:r>
              <a:rPr lang="ko-KR" altLang="en-US" dirty="0" smtClean="0"/>
              <a:t> 원리</a:t>
            </a:r>
            <a:r>
              <a:rPr lang="en-US" altLang="ko-KR" dirty="0" smtClean="0"/>
              <a:t>(built-in principle)</a:t>
            </a:r>
            <a:r>
              <a:rPr lang="ko-KR" altLang="en-US" dirty="0" smtClean="0"/>
              <a:t>대로 운영된다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사람이 발견한 </a:t>
            </a:r>
            <a:r>
              <a:rPr lang="ko-KR" altLang="en-US" dirty="0" err="1" smtClean="0"/>
              <a:t>지혜여서</a:t>
            </a:r>
            <a:r>
              <a:rPr lang="ko-KR" altLang="en-US" dirty="0" smtClean="0"/>
              <a:t> 경험적 </a:t>
            </a:r>
            <a:r>
              <a:rPr lang="ko-KR" altLang="en-US" dirty="0" err="1" smtClean="0"/>
              <a:t>지혜라고도</a:t>
            </a:r>
            <a:r>
              <a:rPr lang="ko-KR" altLang="en-US" dirty="0" smtClean="0"/>
              <a:t> 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>
                <a:solidFill>
                  <a:srgbClr val="FF0000"/>
                </a:solidFill>
              </a:rPr>
              <a:t>하지만 보응의 원리는 기계적 원리가 아니다</a:t>
            </a:r>
            <a:r>
              <a:rPr lang="en-US" altLang="ko-KR" dirty="0" smtClean="0">
                <a:solidFill>
                  <a:srgbClr val="FF0000"/>
                </a:solidFill>
              </a:rPr>
              <a:t>!!</a:t>
            </a:r>
          </a:p>
          <a:p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7481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욥기의 가치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욥기의 영향을 받은 작품들</a:t>
            </a:r>
            <a:endParaRPr lang="en-US" altLang="ko-KR" dirty="0" smtClean="0"/>
          </a:p>
          <a:p>
            <a:r>
              <a:rPr lang="ko-KR" altLang="en-US" dirty="0" smtClean="0"/>
              <a:t>괴테의 파우스트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밀턴의 삼손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도스토예프스키의 카라마조프의 형제들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멜벨의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모비</a:t>
            </a:r>
            <a:r>
              <a:rPr lang="ko-KR" altLang="en-US" dirty="0" smtClean="0"/>
              <a:t> 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카프카의 소송 등</a:t>
            </a:r>
            <a:endParaRPr lang="en-US" altLang="ko-KR" dirty="0" smtClean="0"/>
          </a:p>
          <a:p>
            <a:r>
              <a:rPr lang="ko-KR" altLang="en-US" dirty="0" smtClean="0"/>
              <a:t>음악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미술</a:t>
            </a:r>
            <a:r>
              <a:rPr lang="en-US" altLang="ko-KR" dirty="0" smtClean="0"/>
              <a:t>, </a:t>
            </a:r>
            <a:r>
              <a:rPr lang="ko-KR" altLang="en-US" dirty="0" smtClean="0"/>
              <a:t>무용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영화 등 제 예술분야에 걸쳐 광범위한 영향을 끼침</a:t>
            </a:r>
            <a:endParaRPr lang="en-US" altLang="ko-KR" dirty="0" smtClean="0"/>
          </a:p>
          <a:p>
            <a:r>
              <a:rPr lang="en-US" altLang="ko-KR" dirty="0" smtClean="0"/>
              <a:t>*2</a:t>
            </a:r>
            <a:r>
              <a:rPr lang="ko-KR" altLang="en-US" dirty="0" smtClean="0"/>
              <a:t>차 세계대전 때 </a:t>
            </a:r>
            <a:r>
              <a:rPr lang="ko-KR" altLang="en-US" dirty="0" err="1" smtClean="0"/>
              <a:t>홀로코스트</a:t>
            </a:r>
            <a:r>
              <a:rPr lang="en-US" altLang="ko-KR" dirty="0" smtClean="0"/>
              <a:t>(</a:t>
            </a:r>
            <a:r>
              <a:rPr lang="ko-KR" altLang="en-US" dirty="0" smtClean="0"/>
              <a:t>나치에 의한 유대인 학살</a:t>
            </a:r>
            <a:r>
              <a:rPr lang="en-US" altLang="ko-KR" dirty="0" smtClean="0"/>
              <a:t>)</a:t>
            </a:r>
            <a:r>
              <a:rPr lang="ko-KR" altLang="en-US" dirty="0" smtClean="0"/>
              <a:t>를 겪은 유대인들 작품에 주요 모티프로 많이 등장</a:t>
            </a:r>
            <a:endParaRPr lang="en-US" altLang="ko-KR" dirty="0" smtClean="0"/>
          </a:p>
          <a:p>
            <a:r>
              <a:rPr lang="ko-KR" altLang="en-US" dirty="0" smtClean="0"/>
              <a:t>욥기는 이처럼 인간의 이해를 넘어서는 비극에 대해서까지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답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을 구할 수 있도록 준비된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신앙의 책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이라 할 수 있음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0392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욥에</a:t>
            </a:r>
            <a:r>
              <a:rPr lang="ko-KR" altLang="en-US" dirty="0" smtClean="0"/>
              <a:t> 대한 하나님의 생각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욥기 </a:t>
            </a:r>
            <a:r>
              <a:rPr lang="en-US" altLang="ko-KR" dirty="0" smtClean="0"/>
              <a:t>1:1 (NKRV)</a:t>
            </a:r>
          </a:p>
          <a:p>
            <a:r>
              <a:rPr lang="en-US" altLang="ko-KR" b="0" i="0" u="none" baseline="30000" dirty="0" smtClean="0"/>
              <a:t>1</a:t>
            </a:r>
            <a:r>
              <a:rPr lang="ko-KR" altLang="en-US" b="0" i="0" u="none" baseline="30000" dirty="0" smtClean="0"/>
              <a:t>우스 땅에 </a:t>
            </a:r>
            <a:r>
              <a:rPr lang="ko-KR" altLang="en-US" b="0" i="0" u="none" baseline="30000" dirty="0" err="1" smtClean="0"/>
              <a:t>욥이라</a:t>
            </a:r>
            <a:r>
              <a:rPr lang="ko-KR" altLang="en-US" b="0" i="0" u="none" baseline="30000" dirty="0" smtClean="0"/>
              <a:t> 불리는 사람이 있었는데 그 사람은 온전하고 정직하여 하나님을 경외하며 악에서 떠난 자더라</a:t>
            </a:r>
            <a:endParaRPr lang="en-US" altLang="ko-KR" b="0" i="0" u="none" baseline="30000" dirty="0" smtClean="0"/>
          </a:p>
          <a:p>
            <a:endParaRPr lang="en-US" altLang="ko-KR" baseline="30000" dirty="0"/>
          </a:p>
          <a:p>
            <a:r>
              <a:rPr lang="ko-KR" altLang="en-US" dirty="0" smtClean="0"/>
              <a:t>욥기 </a:t>
            </a:r>
            <a:r>
              <a:rPr lang="en-US" altLang="ko-KR" dirty="0" smtClean="0"/>
              <a:t>1:8 (NKRV)</a:t>
            </a:r>
          </a:p>
          <a:p>
            <a:r>
              <a:rPr lang="en-US" altLang="ko-KR" b="0" i="0" u="none" baseline="30000" dirty="0" smtClean="0"/>
              <a:t>8</a:t>
            </a:r>
            <a:r>
              <a:rPr lang="ko-KR" altLang="en-US" b="0" i="0" u="none" baseline="30000" dirty="0" smtClean="0"/>
              <a:t>여호와께서 사탄에게 이르시되 네가 내 종 </a:t>
            </a:r>
            <a:r>
              <a:rPr lang="ko-KR" altLang="en-US" b="0" i="0" u="none" baseline="30000" dirty="0" err="1" smtClean="0"/>
              <a:t>욥을</a:t>
            </a:r>
            <a:r>
              <a:rPr lang="ko-KR" altLang="en-US" b="0" i="0" u="none" baseline="30000" dirty="0" smtClean="0"/>
              <a:t> 주의하여 보았느냐 그와 같이 온전하고 정직하여 하나님을 경외하며 악에서 떠난 자는 세상에 </a:t>
            </a:r>
            <a:r>
              <a:rPr lang="ko-KR" altLang="en-US" b="0" i="0" u="none" baseline="30000" dirty="0" err="1" smtClean="0"/>
              <a:t>없느니라</a:t>
            </a:r>
            <a:endParaRPr lang="ko-KR" altLang="en-US" b="0" i="0" u="none" baseline="30000" dirty="0" smtClean="0"/>
          </a:p>
          <a:p>
            <a:endParaRPr lang="en-US" altLang="ko-KR" b="0" i="0" u="none" baseline="30000" dirty="0" smtClean="0"/>
          </a:p>
          <a:p>
            <a:r>
              <a:rPr lang="ko-KR" altLang="en-US" dirty="0" smtClean="0"/>
              <a:t>욥기 </a:t>
            </a:r>
            <a:r>
              <a:rPr lang="en-US" altLang="ko-KR" dirty="0" smtClean="0"/>
              <a:t>2:3 (NKRV)</a:t>
            </a:r>
          </a:p>
          <a:p>
            <a:r>
              <a:rPr lang="en-US" altLang="ko-KR" b="0" i="0" u="none" baseline="30000" dirty="0" smtClean="0"/>
              <a:t>3</a:t>
            </a:r>
            <a:r>
              <a:rPr lang="ko-KR" altLang="en-US" b="0" i="0" u="none" baseline="30000" dirty="0" smtClean="0"/>
              <a:t>여호와께서 사탄에게 이르시되 네가 내 종 </a:t>
            </a:r>
            <a:r>
              <a:rPr lang="ko-KR" altLang="en-US" b="0" i="0" u="none" baseline="30000" dirty="0" err="1" smtClean="0"/>
              <a:t>욥을</a:t>
            </a:r>
            <a:r>
              <a:rPr lang="ko-KR" altLang="en-US" b="0" i="0" u="none" baseline="30000" dirty="0" smtClean="0"/>
              <a:t> 주의하여 보았느냐 그와 같이 온전하고 정직하여 하나님을 경외하며 악에서 떠난 자가 세상에 </a:t>
            </a:r>
            <a:r>
              <a:rPr lang="ko-KR" altLang="en-US" b="0" i="0" u="none" baseline="30000" dirty="0" err="1" smtClean="0"/>
              <a:t>없느니라</a:t>
            </a:r>
            <a:r>
              <a:rPr lang="ko-KR" altLang="en-US" b="0" i="0" u="none" baseline="30000" dirty="0" smtClean="0"/>
              <a:t> 네가 나를 충동하여 까닭 없이 그를 치게 하였어도 그가 여전히 자기의 온전함을 굳게 </a:t>
            </a:r>
            <a:r>
              <a:rPr lang="ko-KR" altLang="en-US" b="0" i="0" u="none" baseline="30000" dirty="0" err="1" smtClean="0"/>
              <a:t>지켰느니라</a:t>
            </a:r>
            <a:endParaRPr lang="ko-KR" altLang="en-US" b="0" i="0" u="none" baseline="30000" dirty="0" smtClean="0"/>
          </a:p>
          <a:p>
            <a:endParaRPr lang="ko-KR" altLang="en-US" b="0" i="0" u="none" baseline="30000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06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최고의 고난에 대한 </a:t>
            </a:r>
            <a:r>
              <a:rPr lang="ko-KR" altLang="en-US" dirty="0" err="1" smtClean="0"/>
              <a:t>욥의</a:t>
            </a:r>
            <a:r>
              <a:rPr lang="ko-KR" altLang="en-US" dirty="0" smtClean="0"/>
              <a:t> 고백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3600" dirty="0" smtClean="0"/>
              <a:t>욥기 </a:t>
            </a:r>
            <a:r>
              <a:rPr lang="en-US" altLang="ko-KR" sz="3600" dirty="0" smtClean="0"/>
              <a:t>1:20–22 (NKRV)</a:t>
            </a:r>
          </a:p>
          <a:p>
            <a:r>
              <a:rPr lang="en-US" altLang="ko-KR" sz="3600" b="0" i="0" u="none" baseline="30000" dirty="0" smtClean="0"/>
              <a:t>20</a:t>
            </a:r>
            <a:r>
              <a:rPr lang="ko-KR" altLang="en-US" sz="3600" b="0" i="0" u="none" baseline="30000" dirty="0" err="1" smtClean="0"/>
              <a:t>욥이</a:t>
            </a:r>
            <a:r>
              <a:rPr lang="ko-KR" altLang="en-US" sz="3600" b="0" i="0" u="none" baseline="30000" dirty="0" smtClean="0"/>
              <a:t> 일어나 겉옷을 찢고 머리털을 밀고 땅에 엎드려 예배하며 </a:t>
            </a:r>
          </a:p>
          <a:p>
            <a:r>
              <a:rPr lang="en-US" altLang="ko-KR" sz="3600" b="0" i="0" u="none" baseline="30000" dirty="0" smtClean="0"/>
              <a:t>21</a:t>
            </a:r>
            <a:r>
              <a:rPr lang="ko-KR" altLang="en-US" sz="3600" b="0" i="0" u="none" baseline="30000" dirty="0" smtClean="0"/>
              <a:t>이르되 내가 모태에서 알몸으로 </a:t>
            </a:r>
            <a:r>
              <a:rPr lang="ko-KR" altLang="en-US" sz="3600" b="0" i="0" u="none" baseline="30000" dirty="0" err="1" smtClean="0"/>
              <a:t>나왔사온즉</a:t>
            </a:r>
            <a:r>
              <a:rPr lang="ko-KR" altLang="en-US" sz="3600" b="0" i="0" u="none" baseline="30000" dirty="0" smtClean="0"/>
              <a:t> 또한 알몸이 그리로 돌아가올지라 주신 이도 </a:t>
            </a:r>
            <a:r>
              <a:rPr lang="ko-KR" altLang="en-US" sz="3600" b="0" i="0" u="none" baseline="30000" dirty="0" err="1" smtClean="0"/>
              <a:t>여호와시요</a:t>
            </a:r>
            <a:r>
              <a:rPr lang="ko-KR" altLang="en-US" sz="3600" b="0" i="0" u="none" baseline="30000" dirty="0" smtClean="0"/>
              <a:t> 거두신 이도 여호와시오니 여호와의 이름이 찬송을 </a:t>
            </a:r>
            <a:r>
              <a:rPr lang="ko-KR" altLang="en-US" sz="3600" b="0" i="0" u="none" baseline="30000" dirty="0" err="1" smtClean="0"/>
              <a:t>받으실지니이다</a:t>
            </a:r>
            <a:r>
              <a:rPr lang="ko-KR" altLang="en-US" sz="3600" b="0" i="0" u="none" baseline="30000" dirty="0" smtClean="0"/>
              <a:t> 하고 </a:t>
            </a:r>
          </a:p>
          <a:p>
            <a:r>
              <a:rPr lang="en-US" altLang="ko-KR" sz="3600" b="0" i="0" u="none" baseline="30000" dirty="0" smtClean="0"/>
              <a:t>22</a:t>
            </a:r>
            <a:r>
              <a:rPr lang="ko-KR" altLang="en-US" sz="3600" b="0" i="0" u="none" baseline="30000" dirty="0" smtClean="0"/>
              <a:t>이 모든 일에 </a:t>
            </a:r>
            <a:r>
              <a:rPr lang="ko-KR" altLang="en-US" sz="3600" b="0" i="0" u="none" baseline="30000" dirty="0" err="1" smtClean="0"/>
              <a:t>욥이</a:t>
            </a:r>
            <a:r>
              <a:rPr lang="ko-KR" altLang="en-US" sz="3600" b="0" i="0" u="none" baseline="30000" dirty="0" smtClean="0"/>
              <a:t> 범죄하지 아니하고 하나님을 향하여 원망하지 아니하니라</a:t>
            </a:r>
          </a:p>
          <a:p>
            <a:r>
              <a:rPr lang="ko-KR" altLang="en-US" dirty="0" smtClean="0">
                <a:solidFill>
                  <a:srgbClr val="FF0000"/>
                </a:solidFill>
              </a:rPr>
              <a:t>수용하는 신앙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ko-KR" altLang="en-US" dirty="0" smtClean="0">
                <a:solidFill>
                  <a:srgbClr val="FF0000"/>
                </a:solidFill>
              </a:rPr>
              <a:t>하나님 우주의 주인은 제가 아닙니다</a:t>
            </a:r>
            <a:r>
              <a:rPr lang="en-US" altLang="ko-KR" dirty="0" smtClean="0">
                <a:solidFill>
                  <a:srgbClr val="FF0000"/>
                </a:solidFill>
              </a:rPr>
              <a:t>.</a:t>
            </a:r>
            <a:endParaRPr lang="ko-KR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424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하나님 답변의 구조</a:t>
            </a:r>
            <a:r>
              <a:rPr lang="en-US" altLang="ko-KR" dirty="0" smtClean="0"/>
              <a:t>(38:1~42:6)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여호와의 말씀 </a:t>
            </a:r>
            <a:r>
              <a:rPr lang="en-US" altLang="ko-KR" dirty="0" smtClean="0"/>
              <a:t>I (38:1-40:2) (</a:t>
            </a:r>
            <a:r>
              <a:rPr lang="ko-KR" altLang="en-US" dirty="0" smtClean="0"/>
              <a:t>자연현상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야생동물의 생태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욥의</a:t>
            </a:r>
            <a:r>
              <a:rPr lang="ko-KR" altLang="en-US" dirty="0" smtClean="0"/>
              <a:t> 답변 </a:t>
            </a:r>
            <a:r>
              <a:rPr lang="en-US" altLang="ko-KR" dirty="0" smtClean="0"/>
              <a:t>I (40:3-5) (</a:t>
            </a:r>
            <a:r>
              <a:rPr lang="ko-KR" altLang="en-US" dirty="0" smtClean="0"/>
              <a:t>자신의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작음</a:t>
            </a:r>
            <a:r>
              <a:rPr lang="en-US" altLang="ko-KR" dirty="0" smtClean="0"/>
              <a:t>” </a:t>
            </a:r>
            <a:r>
              <a:rPr lang="ko-KR" altLang="en-US" dirty="0" smtClean="0"/>
              <a:t>인정 </a:t>
            </a:r>
            <a:r>
              <a:rPr lang="en-US" altLang="ko-KR" dirty="0" smtClean="0"/>
              <a:t>– </a:t>
            </a:r>
            <a:r>
              <a:rPr lang="ko-KR" altLang="en-US" dirty="0" smtClean="0"/>
              <a:t>입을 </a:t>
            </a:r>
            <a:r>
              <a:rPr lang="ko-KR" altLang="en-US" dirty="0" err="1" smtClean="0"/>
              <a:t>다뭄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여호와의 말씀 </a:t>
            </a:r>
            <a:r>
              <a:rPr lang="en-US" altLang="ko-KR" dirty="0" smtClean="0"/>
              <a:t>II (40:6-41:34) (</a:t>
            </a:r>
            <a:r>
              <a:rPr lang="ko-KR" altLang="en-US" dirty="0" err="1" smtClean="0"/>
              <a:t>브헤못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리브야탄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욥의</a:t>
            </a:r>
            <a:r>
              <a:rPr lang="ko-KR" altLang="en-US" dirty="0" smtClean="0"/>
              <a:t> 답변 </a:t>
            </a:r>
            <a:r>
              <a:rPr lang="en-US" altLang="ko-KR" dirty="0" smtClean="0"/>
              <a:t>II (42:1-6) (</a:t>
            </a:r>
            <a:r>
              <a:rPr lang="ko-KR" altLang="en-US" dirty="0" smtClean="0"/>
              <a:t>자신을 부인하며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불가해합니다</a:t>
            </a:r>
            <a:r>
              <a:rPr lang="en-US" altLang="ko-KR" dirty="0" smtClean="0"/>
              <a:t>“ </a:t>
            </a:r>
            <a:r>
              <a:rPr lang="ko-KR" altLang="en-US" dirty="0" smtClean="0"/>
              <a:t>고백</a:t>
            </a:r>
            <a:r>
              <a:rPr lang="en-US" altLang="ko-KR" dirty="0" smtClean="0"/>
              <a:t>)</a:t>
            </a:r>
          </a:p>
          <a:p>
            <a:r>
              <a:rPr lang="ko-KR" altLang="en-US" dirty="0" err="1" smtClean="0"/>
              <a:t>봉투구조로</a:t>
            </a:r>
            <a:r>
              <a:rPr lang="ko-KR" altLang="en-US" dirty="0" smtClean="0"/>
              <a:t> 이루어져 있음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inclusio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서두</a:t>
            </a:r>
            <a:r>
              <a:rPr lang="en-US" altLang="ko-KR" dirty="0" smtClean="0"/>
              <a:t> 38:2</a:t>
            </a:r>
            <a:r>
              <a:rPr lang="ko-KR" altLang="en-US" dirty="0" smtClean="0"/>
              <a:t>와 말미 </a:t>
            </a:r>
            <a:r>
              <a:rPr lang="en-US" altLang="ko-KR" dirty="0" smtClean="0"/>
              <a:t>42:3</a:t>
            </a:r>
            <a:r>
              <a:rPr lang="ko-KR" altLang="en-US" dirty="0" smtClean="0"/>
              <a:t>에 같이 등장하는 단어 </a:t>
            </a:r>
            <a:r>
              <a:rPr lang="en-US" altLang="ko-KR" dirty="0" smtClean="0"/>
              <a:t>‘</a:t>
            </a:r>
            <a:r>
              <a:rPr lang="ko-KR" altLang="en-US" dirty="0" err="1" smtClean="0"/>
              <a:t>에차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로 감싸여 있음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38:2 “</a:t>
            </a:r>
            <a:r>
              <a:rPr lang="ko-KR" altLang="en-US" dirty="0" smtClean="0"/>
              <a:t>지식이 없는 말로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계획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을 어둡게 하는 이 자는 누구냐</a:t>
            </a:r>
            <a:r>
              <a:rPr lang="en-US" altLang="ko-KR" dirty="0" smtClean="0"/>
              <a:t>?”</a:t>
            </a:r>
          </a:p>
          <a:p>
            <a:r>
              <a:rPr lang="en-US" altLang="ko-KR" dirty="0" smtClean="0"/>
              <a:t>42:3 “</a:t>
            </a:r>
            <a:r>
              <a:rPr lang="ko-KR" altLang="en-US" dirty="0" smtClean="0"/>
              <a:t>지식이 없이       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계획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을 가리는        이 자는 누구냐</a:t>
            </a:r>
            <a:r>
              <a:rPr lang="en-US" altLang="ko-KR" dirty="0" smtClean="0"/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185996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하나님은 </a:t>
            </a:r>
            <a:r>
              <a:rPr lang="ko-KR" altLang="en-US" dirty="0" err="1" smtClean="0"/>
              <a:t>의로우신가</a:t>
            </a:r>
            <a:r>
              <a:rPr lang="en-US" altLang="ko-KR" dirty="0" smtClean="0"/>
              <a:t>? </a:t>
            </a:r>
            <a:r>
              <a:rPr lang="ko-KR" altLang="en-US" dirty="0" err="1" smtClean="0"/>
              <a:t>욥의</a:t>
            </a:r>
            <a:r>
              <a:rPr lang="ko-KR" altLang="en-US" dirty="0" smtClean="0"/>
              <a:t> 항의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3-37</a:t>
            </a:r>
            <a:r>
              <a:rPr lang="ko-KR" altLang="en-US" dirty="0" smtClean="0"/>
              <a:t>장은 하나님은 정말 </a:t>
            </a:r>
            <a:r>
              <a:rPr lang="ko-KR" altLang="en-US" dirty="0" err="1" smtClean="0"/>
              <a:t>의로우신가</a:t>
            </a:r>
            <a:r>
              <a:rPr lang="ko-KR" altLang="en-US" dirty="0" smtClean="0"/>
              <a:t> 고민하고 저항하는 </a:t>
            </a:r>
            <a:r>
              <a:rPr lang="ko-KR" altLang="en-US" dirty="0" err="1" smtClean="0"/>
              <a:t>욥의</a:t>
            </a:r>
            <a:r>
              <a:rPr lang="ko-KR" altLang="en-US" dirty="0" smtClean="0"/>
              <a:t> 외침</a:t>
            </a:r>
            <a:r>
              <a:rPr lang="en-US" altLang="ko-KR" dirty="0" smtClean="0"/>
              <a:t>. </a:t>
            </a:r>
          </a:p>
          <a:p>
            <a:r>
              <a:rPr lang="ko-KR" altLang="en-US" dirty="0" err="1" smtClean="0"/>
              <a:t>욥과</a:t>
            </a:r>
            <a:r>
              <a:rPr lang="ko-KR" altLang="en-US" dirty="0" smtClean="0"/>
              <a:t> 친구들의 논쟁 주제는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의인의 고난</a:t>
            </a:r>
            <a:r>
              <a:rPr lang="en-US" altLang="ko-KR" dirty="0" smtClean="0"/>
              <a:t>’(innocent suffering)</a:t>
            </a:r>
          </a:p>
          <a:p>
            <a:r>
              <a:rPr lang="ko-KR" altLang="en-US" dirty="0" smtClean="0"/>
              <a:t>친구들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의인의 고난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이란 존재하지 않는다</a:t>
            </a:r>
            <a:r>
              <a:rPr lang="en-US" altLang="ko-KR" dirty="0" smtClean="0"/>
              <a:t>!</a:t>
            </a:r>
          </a:p>
          <a:p>
            <a:r>
              <a:rPr lang="ko-KR" altLang="en-US" dirty="0" err="1" smtClean="0"/>
              <a:t>욥</a:t>
            </a:r>
            <a:r>
              <a:rPr lang="ko-KR" altLang="en-US" dirty="0" smtClean="0"/>
              <a:t>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의인의 고난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이 이 세상에서 일어나고 있다</a:t>
            </a:r>
            <a:r>
              <a:rPr lang="en-US" altLang="ko-KR" dirty="0" smtClean="0"/>
              <a:t>!</a:t>
            </a:r>
          </a:p>
          <a:p>
            <a:r>
              <a:rPr lang="en-US" altLang="ko-KR" dirty="0" smtClean="0"/>
              <a:t>“</a:t>
            </a:r>
            <a:r>
              <a:rPr lang="ko-KR" altLang="en-US" dirty="0" err="1" smtClean="0"/>
              <a:t>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잘난 척 하지마</a:t>
            </a:r>
            <a:r>
              <a:rPr lang="en-US" altLang="ko-KR" dirty="0" smtClean="0"/>
              <a:t>. </a:t>
            </a:r>
            <a:r>
              <a:rPr lang="ko-KR" altLang="en-US" dirty="0" smtClean="0"/>
              <a:t>너는 지금 죄를 지어서 징계를 받고 </a:t>
            </a:r>
            <a:r>
              <a:rPr lang="ko-KR" altLang="en-US" dirty="0" err="1" smtClean="0"/>
              <a:t>있는거야</a:t>
            </a:r>
            <a:r>
              <a:rPr lang="en-US" altLang="ko-KR" dirty="0" smtClean="0"/>
              <a:t>.”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2101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욥이</a:t>
            </a:r>
            <a:r>
              <a:rPr lang="ko-KR" altLang="en-US" dirty="0" smtClean="0"/>
              <a:t> 적극적으로 자기를 방어함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욥기 </a:t>
            </a:r>
            <a:r>
              <a:rPr lang="en-US" altLang="ko-KR" dirty="0" smtClean="0"/>
              <a:t>31:1 (NKRV)</a:t>
            </a:r>
          </a:p>
          <a:p>
            <a:r>
              <a:rPr lang="en-US" altLang="ko-KR" b="0" i="0" u="none" baseline="30000" dirty="0" smtClean="0"/>
              <a:t>1</a:t>
            </a:r>
            <a:r>
              <a:rPr lang="ko-KR" altLang="en-US" b="0" i="0" u="none" baseline="30000" dirty="0" smtClean="0"/>
              <a:t>내가 내 눈과 </a:t>
            </a:r>
            <a:r>
              <a:rPr lang="ko-KR" altLang="en-US" b="0" i="0" u="none" baseline="30000" dirty="0" err="1" smtClean="0"/>
              <a:t>약속하였나니</a:t>
            </a:r>
            <a:r>
              <a:rPr lang="ko-KR" altLang="en-US" b="0" i="0" u="none" baseline="30000" dirty="0" smtClean="0"/>
              <a:t> 어찌 처녀에게 </a:t>
            </a:r>
            <a:r>
              <a:rPr lang="ko-KR" altLang="en-US" b="0" i="0" u="none" baseline="30000" dirty="0" err="1" smtClean="0"/>
              <a:t>주목하랴</a:t>
            </a:r>
            <a:endParaRPr lang="ko-KR" altLang="en-US" b="0" i="0" u="none" baseline="30000" dirty="0" smtClean="0"/>
          </a:p>
          <a:p>
            <a:r>
              <a:rPr lang="ko-KR" altLang="en-US" dirty="0" smtClean="0"/>
              <a:t>욥기 </a:t>
            </a:r>
            <a:r>
              <a:rPr lang="en-US" altLang="ko-KR" dirty="0" smtClean="0"/>
              <a:t>31:13–18 (NKRV)</a:t>
            </a:r>
          </a:p>
          <a:p>
            <a:r>
              <a:rPr lang="en-US" altLang="ko-KR" b="0" i="0" u="none" baseline="30000" dirty="0" smtClean="0"/>
              <a:t>13</a:t>
            </a:r>
            <a:r>
              <a:rPr lang="ko-KR" altLang="en-US" b="0" i="0" u="none" baseline="30000" dirty="0" smtClean="0"/>
              <a:t>만일 남종이나 여종이 나와 더불어 쟁론할 때에 내가 그의 권리를 저버렸다면 </a:t>
            </a:r>
          </a:p>
          <a:p>
            <a:r>
              <a:rPr lang="en-US" altLang="ko-KR" b="0" i="0" u="none" baseline="30000" dirty="0" smtClean="0"/>
              <a:t>14</a:t>
            </a:r>
            <a:r>
              <a:rPr lang="ko-KR" altLang="en-US" b="0" i="0" u="none" baseline="30000" dirty="0" smtClean="0"/>
              <a:t>하나님이 일어나실 때에 내가 어떻게 하겠느냐 하나님이 심판하실 때에 내가 무엇이라 대답하겠느냐 </a:t>
            </a:r>
          </a:p>
          <a:p>
            <a:r>
              <a:rPr lang="en-US" altLang="ko-KR" b="0" i="0" u="none" baseline="30000" dirty="0" smtClean="0"/>
              <a:t>15</a:t>
            </a:r>
            <a:r>
              <a:rPr lang="ko-KR" altLang="en-US" b="0" i="0" u="none" baseline="30000" dirty="0" smtClean="0"/>
              <a:t>나를 태 속에 만드신 이가 그도 만들지 아니하셨느냐 우리를 뱃속에 지으신 이가 한 분이 아니시냐 </a:t>
            </a:r>
          </a:p>
          <a:p>
            <a:r>
              <a:rPr lang="en-US" altLang="ko-KR" b="0" i="0" u="none" baseline="30000" dirty="0" smtClean="0"/>
              <a:t>16</a:t>
            </a:r>
            <a:r>
              <a:rPr lang="ko-KR" altLang="en-US" b="0" i="0" u="none" baseline="30000" dirty="0" smtClean="0"/>
              <a:t>내가 언제 가난한 자의 소원을 막았거나 과부의 눈으로 하여금 실망하게 하였던가 </a:t>
            </a:r>
          </a:p>
          <a:p>
            <a:r>
              <a:rPr lang="en-US" altLang="ko-KR" b="0" i="0" u="none" baseline="30000" dirty="0" smtClean="0"/>
              <a:t>17</a:t>
            </a:r>
            <a:r>
              <a:rPr lang="ko-KR" altLang="en-US" b="0" i="0" u="none" baseline="30000" dirty="0" smtClean="0"/>
              <a:t>나만 혼자 내 </a:t>
            </a:r>
            <a:r>
              <a:rPr lang="ko-KR" altLang="en-US" b="0" i="0" u="none" baseline="30000" dirty="0" err="1" smtClean="0"/>
              <a:t>떡덩이를</a:t>
            </a:r>
            <a:r>
              <a:rPr lang="ko-KR" altLang="en-US" b="0" i="0" u="none" baseline="30000" dirty="0" smtClean="0"/>
              <a:t> 먹고 고아에게 그 조각을 먹이지 아니하였던가 </a:t>
            </a:r>
          </a:p>
          <a:p>
            <a:r>
              <a:rPr lang="en-US" altLang="ko-KR" b="0" i="0" u="none" baseline="30000" dirty="0" smtClean="0"/>
              <a:t>18</a:t>
            </a:r>
            <a:r>
              <a:rPr lang="ko-KR" altLang="en-US" b="0" i="0" u="none" baseline="30000" dirty="0" smtClean="0"/>
              <a:t>실상은 내가 젊었을 때부터 고아 기르기를 그의 아비처럼 하였으며 내가 어렸을 때부터 과부를 </a:t>
            </a:r>
            <a:r>
              <a:rPr lang="ko-KR" altLang="en-US" b="0" i="0" u="none" baseline="30000" dirty="0" err="1" smtClean="0"/>
              <a:t>인도하였노라</a:t>
            </a:r>
            <a:endParaRPr lang="ko-KR" altLang="en-US" b="0" i="0" u="none" baseline="30000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3327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하나님의 쏟아지는 질문들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097683" y="1690688"/>
            <a:ext cx="3708582" cy="1594073"/>
          </a:xfrm>
        </p:spPr>
        <p:txBody>
          <a:bodyPr/>
          <a:lstStyle/>
          <a:p>
            <a:r>
              <a:rPr lang="ko-KR" altLang="en-US" dirty="0" smtClean="0"/>
              <a:t>욥기 </a:t>
            </a:r>
            <a:r>
              <a:rPr lang="en-US" altLang="ko-KR" dirty="0" smtClean="0"/>
              <a:t>38:31 (NKRV)</a:t>
            </a:r>
          </a:p>
          <a:p>
            <a:r>
              <a:rPr lang="en-US" altLang="ko-KR" b="0" i="0" u="none" baseline="30000" dirty="0" smtClean="0"/>
              <a:t>31</a:t>
            </a:r>
            <a:r>
              <a:rPr lang="ko-KR" altLang="en-US" b="0" i="0" u="none" baseline="30000" dirty="0" smtClean="0"/>
              <a:t>네가 </a:t>
            </a:r>
            <a:r>
              <a:rPr lang="ko-KR" altLang="en-US" b="0" i="0" u="none" baseline="30000" dirty="0" err="1" smtClean="0"/>
              <a:t>묘성을</a:t>
            </a:r>
            <a:r>
              <a:rPr lang="ko-KR" altLang="en-US" b="0" i="0" u="none" baseline="30000" dirty="0" smtClean="0"/>
              <a:t> 매어 묶을 수 있으며 삼성의 띠를 풀 수 있겠느냐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1028" name="Picture 4" descr="플레이아데스 성단 - 위키백과, 우리 모두의 백과사전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546" y="1690688"/>
            <a:ext cx="5366414" cy="387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263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하나님의 쏟아지는 질문들</a:t>
            </a:r>
            <a:endParaRPr lang="ko-KR" altLang="en-US" dirty="0"/>
          </a:p>
        </p:txBody>
      </p:sp>
      <p:pic>
        <p:nvPicPr>
          <p:cNvPr id="2050" name="Picture 2" descr="오리온자리 | 오리온자리에 관한 사실 | 오리온자리 뜻 | 오리온자리 일러스트 | Star Walk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144" y="1825625"/>
            <a:ext cx="77357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150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신비 속에 </a:t>
            </a:r>
            <a:r>
              <a:rPr lang="ko-KR" altLang="en-US" dirty="0" err="1" smtClean="0"/>
              <a:t>감추인</a:t>
            </a:r>
            <a:r>
              <a:rPr lang="ko-KR" altLang="en-US" dirty="0" smtClean="0"/>
              <a:t> 하나님의 운영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인간의 이해를 넘어선</a:t>
            </a:r>
            <a:r>
              <a:rPr lang="en-US" altLang="ko-KR" dirty="0" smtClean="0"/>
              <a:t>(beyond human comprehension)</a:t>
            </a:r>
            <a:r>
              <a:rPr lang="ko-KR" altLang="en-US" dirty="0" smtClean="0"/>
              <a:t>신비</a:t>
            </a:r>
            <a:r>
              <a:rPr lang="en-US" altLang="ko-KR" dirty="0" smtClean="0"/>
              <a:t>(mystery)</a:t>
            </a:r>
          </a:p>
          <a:p>
            <a:endParaRPr lang="en-US" altLang="ko-KR" dirty="0"/>
          </a:p>
          <a:p>
            <a:r>
              <a:rPr lang="ko-KR" altLang="en-US" dirty="0" smtClean="0"/>
              <a:t>로이 쭉</a:t>
            </a:r>
            <a:r>
              <a:rPr lang="en-US" altLang="ko-KR" dirty="0" smtClean="0"/>
              <a:t>, “</a:t>
            </a:r>
            <a:r>
              <a:rPr lang="ko-KR" altLang="en-US" dirty="0" smtClean="0"/>
              <a:t>인간은 신비와 함께 살아야 한다</a:t>
            </a:r>
            <a:r>
              <a:rPr lang="en-US" altLang="ko-KR" dirty="0" smtClean="0"/>
              <a:t>“</a:t>
            </a:r>
          </a:p>
          <a:p>
            <a:r>
              <a:rPr lang="en-US" altLang="ko-KR" dirty="0" smtClean="0"/>
              <a:t>(Man must live with mystery)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063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욥기의 주제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‘</a:t>
            </a:r>
            <a:r>
              <a:rPr lang="ko-KR" altLang="en-US" dirty="0" err="1" smtClean="0"/>
              <a:t>신정론</a:t>
            </a:r>
            <a:r>
              <a:rPr lang="en-US" altLang="ko-KR" dirty="0" smtClean="0"/>
              <a:t>’(theodicy), </a:t>
            </a:r>
            <a:r>
              <a:rPr lang="ko-KR" altLang="en-US" dirty="0" smtClean="0"/>
              <a:t>하나님은 </a:t>
            </a:r>
            <a:r>
              <a:rPr lang="ko-KR" altLang="en-US" dirty="0" err="1" smtClean="0"/>
              <a:t>의로우신가</a:t>
            </a:r>
            <a:r>
              <a:rPr lang="en-US" altLang="ko-KR" dirty="0" smtClean="0"/>
              <a:t>?</a:t>
            </a:r>
          </a:p>
          <a:p>
            <a:endParaRPr lang="en-US" altLang="ko-KR" dirty="0"/>
          </a:p>
          <a:p>
            <a:r>
              <a:rPr lang="ko-KR" altLang="en-US" dirty="0" smtClean="0"/>
              <a:t>이스라엘은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의 문제에 몰두</a:t>
            </a:r>
            <a:endParaRPr lang="en-US" altLang="ko-KR" dirty="0" smtClean="0"/>
          </a:p>
          <a:p>
            <a:r>
              <a:rPr lang="ko-KR" altLang="en-US" dirty="0" smtClean="0"/>
              <a:t>창 </a:t>
            </a:r>
            <a:r>
              <a:rPr lang="en-US" altLang="ko-KR" dirty="0" smtClean="0"/>
              <a:t>15:6, </a:t>
            </a:r>
            <a:r>
              <a:rPr lang="ko-KR" altLang="en-US" dirty="0" smtClean="0"/>
              <a:t>신앙의 조상 아브라함의 믿음을 의로 </a:t>
            </a:r>
            <a:r>
              <a:rPr lang="ko-KR" altLang="en-US" dirty="0" err="1" smtClean="0"/>
              <a:t>여겨주신</a:t>
            </a:r>
            <a:r>
              <a:rPr lang="ko-KR" altLang="en-US" dirty="0" smtClean="0"/>
              <a:t> 것을 시작으로 구약 성경의 신앙은 한 마디로 하나님과 이스라엘 사이의 </a:t>
            </a:r>
            <a:r>
              <a:rPr lang="en-US" altLang="ko-KR" dirty="0" smtClean="0"/>
              <a:t>‘</a:t>
            </a:r>
            <a:r>
              <a:rPr lang="ko-KR" altLang="en-US" dirty="0" smtClean="0"/>
              <a:t>의</a:t>
            </a:r>
            <a:r>
              <a:rPr lang="en-US" altLang="ko-KR" dirty="0" smtClean="0"/>
              <a:t>＇</a:t>
            </a:r>
            <a:r>
              <a:rPr lang="ko-KR" altLang="en-US" dirty="0" smtClean="0"/>
              <a:t>의 관계를 중심으로 표현되어 있다 해도 과언이 아님</a:t>
            </a:r>
            <a:r>
              <a:rPr lang="en-US" altLang="ko-KR" dirty="0" smtClean="0"/>
              <a:t>.</a:t>
            </a:r>
          </a:p>
          <a:p>
            <a:r>
              <a:rPr lang="ko-KR" altLang="en-US" dirty="0" err="1" smtClean="0"/>
              <a:t>레위기</a:t>
            </a:r>
            <a:endParaRPr lang="en-US" altLang="ko-KR" dirty="0"/>
          </a:p>
          <a:p>
            <a:r>
              <a:rPr lang="ko-KR" altLang="en-US" dirty="0" smtClean="0"/>
              <a:t>제사를 통해 의를 확보하여 하나님과 교제하고자 함</a:t>
            </a:r>
            <a:r>
              <a:rPr lang="en-US" altLang="ko-KR" dirty="0" smtClean="0"/>
              <a:t>(1-10</a:t>
            </a:r>
            <a:r>
              <a:rPr lang="ko-KR" altLang="en-US" dirty="0" smtClean="0"/>
              <a:t>장</a:t>
            </a:r>
            <a:r>
              <a:rPr lang="en-US" altLang="ko-KR" dirty="0" smtClean="0"/>
              <a:t>)</a:t>
            </a:r>
          </a:p>
          <a:p>
            <a:r>
              <a:rPr lang="ko-KR" altLang="en-US" dirty="0" smtClean="0"/>
              <a:t>성결을 통해 의를 확보하여 하나님과 교제하고자 함</a:t>
            </a:r>
            <a:r>
              <a:rPr lang="en-US" altLang="ko-KR" dirty="0" smtClean="0"/>
              <a:t>(11-27</a:t>
            </a:r>
            <a:r>
              <a:rPr lang="ko-KR" altLang="en-US" dirty="0" smtClean="0"/>
              <a:t>장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786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신정론에</a:t>
            </a:r>
            <a:r>
              <a:rPr lang="ko-KR" altLang="en-US" dirty="0" smtClean="0"/>
              <a:t> 대한 욥기의 답 네 가지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(1) </a:t>
            </a:r>
            <a:r>
              <a:rPr lang="ko-KR" altLang="en-US" dirty="0" smtClean="0"/>
              <a:t>인간의 고난</a:t>
            </a:r>
            <a:r>
              <a:rPr lang="en-US" altLang="ko-KR" dirty="0" smtClean="0"/>
              <a:t>, </a:t>
            </a:r>
            <a:r>
              <a:rPr lang="ko-KR" altLang="en-US" dirty="0" smtClean="0"/>
              <a:t>또한 하나님이 운영하시는 </a:t>
            </a:r>
            <a:r>
              <a:rPr lang="ko-KR" altLang="en-US" dirty="0" err="1" smtClean="0"/>
              <a:t>도덕질서는</a:t>
            </a:r>
            <a:r>
              <a:rPr lang="ko-KR" altLang="en-US" dirty="0" smtClean="0"/>
              <a:t> 인간의 눈에 불가해한 것이다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(2) </a:t>
            </a:r>
            <a:r>
              <a:rPr lang="ko-KR" altLang="en-US" dirty="0" smtClean="0"/>
              <a:t>인간의 눈에는 불가해하지만 하나님은 여전히 의로운 통치자이시다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욥기 </a:t>
            </a:r>
            <a:r>
              <a:rPr lang="en-US" altLang="ko-KR" dirty="0" smtClean="0"/>
              <a:t>38:8–11 (NKRV)</a:t>
            </a:r>
          </a:p>
          <a:p>
            <a:r>
              <a:rPr lang="en-US" altLang="ko-KR" b="0" i="0" u="none" baseline="30000" dirty="0" smtClean="0"/>
              <a:t>8</a:t>
            </a:r>
            <a:r>
              <a:rPr lang="ko-KR" altLang="en-US" b="0" i="0" u="none" baseline="30000" dirty="0" smtClean="0"/>
              <a:t>바다가 그 모태에서 터져 나올 때에 문으로 그것을 가둔 자가 누구냐 </a:t>
            </a:r>
          </a:p>
          <a:p>
            <a:r>
              <a:rPr lang="en-US" altLang="ko-KR" b="0" i="0" u="none" baseline="30000" dirty="0" smtClean="0"/>
              <a:t>9</a:t>
            </a:r>
            <a:r>
              <a:rPr lang="ko-KR" altLang="en-US" b="0" i="0" u="none" baseline="30000" dirty="0" smtClean="0"/>
              <a:t>그 때에 내가 구름으로 그 옷을 만들고 </a:t>
            </a:r>
            <a:r>
              <a:rPr lang="ko-KR" altLang="en-US" b="0" i="0" u="none" baseline="30000" dirty="0" err="1" smtClean="0"/>
              <a:t>흑암으로</a:t>
            </a:r>
            <a:r>
              <a:rPr lang="ko-KR" altLang="en-US" b="0" i="0" u="none" baseline="30000" dirty="0" smtClean="0"/>
              <a:t> 그 </a:t>
            </a:r>
            <a:r>
              <a:rPr lang="ko-KR" altLang="en-US" b="0" i="0" u="none" baseline="30000" dirty="0" err="1" smtClean="0"/>
              <a:t>강보를</a:t>
            </a:r>
            <a:r>
              <a:rPr lang="ko-KR" altLang="en-US" b="0" i="0" u="none" baseline="30000" dirty="0" smtClean="0"/>
              <a:t> 만들고 </a:t>
            </a:r>
          </a:p>
          <a:p>
            <a:r>
              <a:rPr lang="en-US" altLang="ko-KR" b="0" i="0" u="none" baseline="30000" dirty="0" smtClean="0"/>
              <a:t>10</a:t>
            </a:r>
            <a:r>
              <a:rPr lang="ko-KR" altLang="en-US" b="0" i="0" u="none" baseline="30000" dirty="0" smtClean="0"/>
              <a:t>한계를 정하여 문빗장을 지르고 </a:t>
            </a:r>
          </a:p>
          <a:p>
            <a:r>
              <a:rPr lang="en-US" altLang="ko-KR" b="0" i="0" u="none" baseline="30000" dirty="0" smtClean="0"/>
              <a:t>11</a:t>
            </a:r>
            <a:r>
              <a:rPr lang="ko-KR" altLang="en-US" b="0" i="0" u="none" baseline="30000" dirty="0" smtClean="0"/>
              <a:t>이르기를 네가 여기까지 오고 더 넘어가지 못하리니 네 높은 파도가 여기서 </a:t>
            </a:r>
            <a:r>
              <a:rPr lang="ko-KR" altLang="en-US" b="0" i="0" u="none" baseline="30000" dirty="0" err="1" smtClean="0"/>
              <a:t>그칠지니라</a:t>
            </a:r>
            <a:r>
              <a:rPr lang="ko-KR" altLang="en-US" b="0" i="0" u="none" baseline="30000" dirty="0" smtClean="0"/>
              <a:t> 하였노라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2777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신정론에</a:t>
            </a:r>
            <a:r>
              <a:rPr lang="ko-KR" altLang="en-US" dirty="0" smtClean="0"/>
              <a:t> 대한 욥기의 답 네 가지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(3) </a:t>
            </a:r>
            <a:r>
              <a:rPr lang="ko-KR" altLang="en-US" dirty="0" smtClean="0"/>
              <a:t>사람에게 이해할 수 없는 고난이 오고 하나님이 침묵하시는 것 같아도 하나님은 여전히 거기에 계시다</a:t>
            </a:r>
            <a:r>
              <a:rPr lang="en-US" altLang="ko-KR" dirty="0" smtClean="0"/>
              <a:t>(He is still there!)</a:t>
            </a:r>
          </a:p>
          <a:p>
            <a:r>
              <a:rPr lang="en-US" altLang="ko-KR" dirty="0" smtClean="0"/>
              <a:t>(4) </a:t>
            </a:r>
            <a:r>
              <a:rPr lang="ko-KR" altLang="en-US" dirty="0" smtClean="0"/>
              <a:t>하나님의 운영이 불가해하지만 하나님은 여전히 의로운 운행을 하고 계신다</a:t>
            </a:r>
            <a:r>
              <a:rPr lang="en-US" altLang="ko-KR" smtClean="0"/>
              <a:t>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1808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802</Words>
  <Application>Microsoft Office PowerPoint</Application>
  <PresentationFormat>와이드스크린</PresentationFormat>
  <Paragraphs>84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욥기_고난의 더 깊은 의미</vt:lpstr>
      <vt:lpstr>지혜서의 기본 사상 </vt:lpstr>
      <vt:lpstr>욥기의 가치</vt:lpstr>
      <vt:lpstr>욥에 대한 하나님의 생각</vt:lpstr>
      <vt:lpstr>최고의 고난에 대한 욥의 고백</vt:lpstr>
      <vt:lpstr>하나님 답변의 구조(38:1~42:6)</vt:lpstr>
      <vt:lpstr>하나님은 의로우신가? 욥의 항의 </vt:lpstr>
      <vt:lpstr>욥이 적극적으로 자기를 방어함</vt:lpstr>
      <vt:lpstr>하나님의 쏟아지는 질문들</vt:lpstr>
      <vt:lpstr>하나님의 쏟아지는 질문들</vt:lpstr>
      <vt:lpstr>신비 속에 감추인 하나님의 운영</vt:lpstr>
      <vt:lpstr>욥기의 주제</vt:lpstr>
      <vt:lpstr>신정론에 대한 욥기의 답 네 가지</vt:lpstr>
      <vt:lpstr>신정론에 대한 욥기의 답 네 가지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욥기_고난의 더 깊은 의미</dc:title>
  <dc:creator>user</dc:creator>
  <cp:lastModifiedBy>user</cp:lastModifiedBy>
  <cp:revision>4</cp:revision>
  <dcterms:created xsi:type="dcterms:W3CDTF">2024-11-17T04:30:23Z</dcterms:created>
  <dcterms:modified xsi:type="dcterms:W3CDTF">2024-11-17T04:51:25Z</dcterms:modified>
</cp:coreProperties>
</file>